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70"/>
  </p:notesMasterIdLst>
  <p:sldIdLst>
    <p:sldId id="1001" r:id="rId2"/>
    <p:sldId id="1002" r:id="rId3"/>
    <p:sldId id="1003" r:id="rId4"/>
    <p:sldId id="1004" r:id="rId5"/>
    <p:sldId id="1005" r:id="rId6"/>
    <p:sldId id="1006" r:id="rId7"/>
    <p:sldId id="1007" r:id="rId8"/>
    <p:sldId id="1008" r:id="rId9"/>
    <p:sldId id="1009" r:id="rId10"/>
    <p:sldId id="1010" r:id="rId11"/>
    <p:sldId id="1011" r:id="rId12"/>
    <p:sldId id="1012" r:id="rId13"/>
    <p:sldId id="1013" r:id="rId14"/>
    <p:sldId id="1014" r:id="rId15"/>
    <p:sldId id="1015" r:id="rId16"/>
    <p:sldId id="1016" r:id="rId17"/>
    <p:sldId id="1017" r:id="rId18"/>
    <p:sldId id="1018" r:id="rId19"/>
    <p:sldId id="1019" r:id="rId20"/>
    <p:sldId id="1020" r:id="rId21"/>
    <p:sldId id="1021" r:id="rId22"/>
    <p:sldId id="1022" r:id="rId23"/>
    <p:sldId id="1023" r:id="rId24"/>
    <p:sldId id="1024" r:id="rId25"/>
    <p:sldId id="1025" r:id="rId26"/>
    <p:sldId id="1026" r:id="rId27"/>
    <p:sldId id="1027" r:id="rId28"/>
    <p:sldId id="1033" r:id="rId29"/>
    <p:sldId id="1028" r:id="rId30"/>
    <p:sldId id="1029" r:id="rId31"/>
    <p:sldId id="1030" r:id="rId32"/>
    <p:sldId id="1031" r:id="rId33"/>
    <p:sldId id="1037" r:id="rId34"/>
    <p:sldId id="1032" r:id="rId35"/>
    <p:sldId id="1034" r:id="rId36"/>
    <p:sldId id="1036" r:id="rId37"/>
    <p:sldId id="1035" r:id="rId38"/>
    <p:sldId id="1038" r:id="rId39"/>
    <p:sldId id="1039" r:id="rId40"/>
    <p:sldId id="1040" r:id="rId41"/>
    <p:sldId id="1041" r:id="rId42"/>
    <p:sldId id="1042" r:id="rId43"/>
    <p:sldId id="1043" r:id="rId44"/>
    <p:sldId id="1044" r:id="rId45"/>
    <p:sldId id="1045" r:id="rId46"/>
    <p:sldId id="1047" r:id="rId47"/>
    <p:sldId id="1048" r:id="rId48"/>
    <p:sldId id="1049" r:id="rId49"/>
    <p:sldId id="1050" r:id="rId50"/>
    <p:sldId id="1051" r:id="rId51"/>
    <p:sldId id="1052" r:id="rId52"/>
    <p:sldId id="1053" r:id="rId53"/>
    <p:sldId id="1054" r:id="rId54"/>
    <p:sldId id="1055" r:id="rId55"/>
    <p:sldId id="1056" r:id="rId56"/>
    <p:sldId id="1057" r:id="rId57"/>
    <p:sldId id="1058" r:id="rId58"/>
    <p:sldId id="1059" r:id="rId59"/>
    <p:sldId id="1071" r:id="rId60"/>
    <p:sldId id="1072" r:id="rId61"/>
    <p:sldId id="1073" r:id="rId62"/>
    <p:sldId id="1074" r:id="rId63"/>
    <p:sldId id="1075" r:id="rId64"/>
    <p:sldId id="1076" r:id="rId65"/>
    <p:sldId id="1077" r:id="rId66"/>
    <p:sldId id="1078" r:id="rId67"/>
    <p:sldId id="1079" r:id="rId68"/>
    <p:sldId id="926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sama Sohrab" initials="OS" lastIdx="1" clrIdx="0">
    <p:extLst>
      <p:ext uri="{19B8F6BF-5375-455C-9EA6-DF929625EA0E}">
        <p15:presenceInfo xmlns:p15="http://schemas.microsoft.com/office/powerpoint/2012/main" userId="Osama Sohra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9" autoAdjust="0"/>
    <p:restoredTop sz="94660"/>
  </p:normalViewPr>
  <p:slideViewPr>
    <p:cSldViewPr snapToGrid="0">
      <p:cViewPr varScale="1">
        <p:scale>
          <a:sx n="74" d="100"/>
          <a:sy n="74" d="100"/>
        </p:scale>
        <p:origin x="69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9967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6-10T10:19:53.5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33369 698 0</inkml:trace>
  <inkml:trace contextRef="#ctx0" brushRef="#br0" timeOffset="31.1932">33369 698 0</inkml:trace>
  <inkml:trace contextRef="#ctx0" brushRef="#br0" timeOffset="345.6228">33369 698 0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8124BC-7C92-4DBE-AA11-837AFB36CC6A}" type="datetimeFigureOut">
              <a:rPr lang="en-AU" smtClean="0"/>
              <a:t>18/11/2020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E8CE6-3B5E-45A6-BD12-1747A1AD19E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4802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A44F3-CA3A-49AE-9097-FCCC316D2F02}" type="datetime1">
              <a:rPr lang="en-AU" smtClean="0"/>
              <a:t>18/11/2020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310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9B9E0-97AA-4156-8157-B5634104FE56}" type="datetime1">
              <a:rPr lang="en-AU" smtClean="0"/>
              <a:t>18/11/2020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639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8E63F-B0A0-4D7F-9F91-6C92BFF62F4E}" type="datetime1">
              <a:rPr lang="en-AU" smtClean="0"/>
              <a:t>18/11/2020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9188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543F7-A4E1-4CA5-B96D-5C7465A6842E}" type="datetime1">
              <a:rPr lang="en-AU" smtClean="0"/>
              <a:t>18/11/2020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6377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49B1C-F7D9-467F-85C8-EA3BDA4A8AAF}" type="datetime1">
              <a:rPr lang="en-AU" smtClean="0"/>
              <a:t>18/11/2020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675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F4A5-3746-4B83-A234-29081F124231}" type="datetime1">
              <a:rPr lang="en-AU" smtClean="0"/>
              <a:t>18/11/2020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8205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4732-D77F-4231-B3BE-7E8F8C523935}" type="datetime1">
              <a:rPr lang="en-AU" smtClean="0"/>
              <a:t>18/11/2020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5120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D7B9B-5346-47E2-BEA7-BE90103BFDE2}" type="datetime1">
              <a:rPr lang="en-AU" smtClean="0"/>
              <a:t>18/11/2020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7003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8DB85-68D7-4E95-B39A-F1C75C979360}" type="datetime1">
              <a:rPr lang="en-AU" smtClean="0"/>
              <a:t>18/11/2020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5241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03AFD7B-6619-4099-9070-21A59E5B9D8B}" type="datetime1">
              <a:rPr lang="en-AU" smtClean="0"/>
              <a:t>18/11/2020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5723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37863-70A2-4BED-9E81-E174E72D7882}" type="datetime1">
              <a:rPr lang="en-AU" smtClean="0"/>
              <a:t>18/11/2020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9563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642EE25-7A4A-470A-8E5D-9F7D63BFC9F0}" type="datetime1">
              <a:rPr lang="en-AU" smtClean="0"/>
              <a:t>18/11/2020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047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0.emf"/><Relationship Id="rId4" Type="http://schemas.openxmlformats.org/officeDocument/2006/relationships/image" Target="../media/image1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emf"/><Relationship Id="rId2" Type="http://schemas.openxmlformats.org/officeDocument/2006/relationships/image" Target="../media/image173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5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5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183" y="0"/>
            <a:ext cx="7143750" cy="1209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183" y="1277485"/>
            <a:ext cx="8063563" cy="2970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526" y="4248170"/>
            <a:ext cx="2795220" cy="202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154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10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62" y="246560"/>
            <a:ext cx="9192716" cy="18527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62" y="2409652"/>
            <a:ext cx="1022032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10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00" y="0"/>
            <a:ext cx="4000500" cy="485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907" y="0"/>
            <a:ext cx="2143125" cy="4448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3529" y="2251915"/>
            <a:ext cx="2743200" cy="30289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00" y="749720"/>
            <a:ext cx="719137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04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12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665" y="246961"/>
            <a:ext cx="8783026" cy="25650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223" y="1741526"/>
            <a:ext cx="29337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80" y="153942"/>
            <a:ext cx="5806036" cy="7604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02" y="1039231"/>
            <a:ext cx="5666436" cy="8229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989" y="1596980"/>
            <a:ext cx="2851565" cy="34426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7851" y="2413112"/>
            <a:ext cx="4266678" cy="215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260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14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67" y="0"/>
            <a:ext cx="4021821" cy="6343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63" y="634394"/>
            <a:ext cx="8631999" cy="38838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78" y="4518201"/>
            <a:ext cx="9726718" cy="147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511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15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084" y="282194"/>
            <a:ext cx="4752975" cy="2352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07" y="2404861"/>
            <a:ext cx="5816489" cy="21399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649" y="2518959"/>
            <a:ext cx="3898834" cy="219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90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16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74" y="172589"/>
            <a:ext cx="9320384" cy="2454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714" y="2746284"/>
            <a:ext cx="4203275" cy="311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923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17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79" y="217934"/>
            <a:ext cx="10309491" cy="26669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806" y="2653853"/>
            <a:ext cx="3840152" cy="322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942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18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71" y="116378"/>
            <a:ext cx="9881259" cy="10298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64" y="1238317"/>
            <a:ext cx="10172166" cy="1994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595" y="1725188"/>
            <a:ext cx="4260694" cy="319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0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19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512" y="96056"/>
            <a:ext cx="2310425" cy="5221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52" y="832631"/>
            <a:ext cx="4933230" cy="7385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3495" y="940158"/>
            <a:ext cx="3717790" cy="36217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1196" y="1785667"/>
            <a:ext cx="3929977" cy="315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85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134" y="39894"/>
            <a:ext cx="4867275" cy="361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175" y="623754"/>
            <a:ext cx="9024468" cy="715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763" y="1394626"/>
            <a:ext cx="2371725" cy="333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871" y="1861606"/>
            <a:ext cx="9871075" cy="3171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652" y="2250203"/>
            <a:ext cx="7107240" cy="2611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2539" y="2582851"/>
            <a:ext cx="2200275" cy="2105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0239" y="2897476"/>
            <a:ext cx="2895600" cy="19716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9652" y="2897476"/>
            <a:ext cx="5597369" cy="3292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7449" y="3337217"/>
            <a:ext cx="5989955" cy="2748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99914" y="3722575"/>
            <a:ext cx="310515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850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20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40" y="114030"/>
            <a:ext cx="9799012" cy="27515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232" y="2640168"/>
            <a:ext cx="3801213" cy="346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418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03" y="106374"/>
            <a:ext cx="8936999" cy="2473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185" y="2579799"/>
            <a:ext cx="3812146" cy="357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56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22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77" y="163199"/>
            <a:ext cx="10567148" cy="20648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08" y="2562962"/>
            <a:ext cx="11037381" cy="316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6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15" y="359467"/>
            <a:ext cx="10182225" cy="2352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77" y="3097906"/>
            <a:ext cx="5801056" cy="7399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7569" y="2712142"/>
            <a:ext cx="3096745" cy="339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027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24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55" y="249528"/>
            <a:ext cx="10032031" cy="537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48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25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232" y="319624"/>
            <a:ext cx="4257272" cy="38287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5611" y="4829577"/>
            <a:ext cx="6327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B050"/>
                </a:solidFill>
              </a:rPr>
              <a:t>Ex. 2.2</a:t>
            </a:r>
            <a:r>
              <a:rPr lang="en-US" sz="3600" dirty="0" smtClean="0">
                <a:solidFill>
                  <a:srgbClr val="FF0000"/>
                </a:solidFill>
              </a:rPr>
              <a:t>:  8, 9,11-14, 23-28, 31-44 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2192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26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736" y="21860"/>
            <a:ext cx="7567074" cy="7385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77" y="760451"/>
            <a:ext cx="10373691" cy="552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639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27</a:t>
            </a:fld>
            <a:endParaRPr lang="en-A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322" y="807332"/>
            <a:ext cx="9725930" cy="10025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322" y="1809871"/>
            <a:ext cx="9664800" cy="10105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322" y="3061067"/>
            <a:ext cx="9245220" cy="12735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09" y="4515081"/>
            <a:ext cx="11130046" cy="17642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449" y="111902"/>
            <a:ext cx="9794803" cy="88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190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28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98" y="232558"/>
            <a:ext cx="9249395" cy="17305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823" y="2118574"/>
            <a:ext cx="3978901" cy="338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268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29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824" y="298830"/>
            <a:ext cx="8218073" cy="14784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84" y="2571348"/>
            <a:ext cx="11218702" cy="188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24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515" y="146948"/>
            <a:ext cx="7587474" cy="5879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989" y="242603"/>
            <a:ext cx="3112065" cy="20929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07" y="1543277"/>
            <a:ext cx="7608195" cy="23209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0458" y="3049893"/>
            <a:ext cx="1905000" cy="1714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9258" y="3049893"/>
            <a:ext cx="1981200" cy="1752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2537" y="1020842"/>
            <a:ext cx="1495425" cy="581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4662" y="4736270"/>
            <a:ext cx="3543300" cy="4381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963" y="4355267"/>
            <a:ext cx="1565326" cy="2471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48289" y="4319375"/>
            <a:ext cx="3275791" cy="39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3851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30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42" y="-118795"/>
            <a:ext cx="5284990" cy="12521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13" y="1133341"/>
            <a:ext cx="10375568" cy="13569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9" y="2854683"/>
            <a:ext cx="7700611" cy="1678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4483" y="2605489"/>
            <a:ext cx="2851950" cy="261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978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6" y="96257"/>
            <a:ext cx="5437030" cy="934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76" y="2743549"/>
            <a:ext cx="5035213" cy="7867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76" y="1292386"/>
            <a:ext cx="4453290" cy="10560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003" y="3996569"/>
            <a:ext cx="5059375" cy="7499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2403" y="1341681"/>
            <a:ext cx="3200079" cy="20403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2576" y="3489497"/>
            <a:ext cx="4295763" cy="222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303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32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819" y="1034067"/>
            <a:ext cx="3719115" cy="2391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25" y="287092"/>
            <a:ext cx="6449120" cy="17268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48" y="3076927"/>
            <a:ext cx="2961414" cy="13203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047" y="2640414"/>
            <a:ext cx="3179937" cy="4953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047" y="4368118"/>
            <a:ext cx="5037654" cy="183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544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369" y="294537"/>
            <a:ext cx="7914594" cy="395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67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34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687" y="1409835"/>
            <a:ext cx="4244575" cy="43610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05" y="0"/>
            <a:ext cx="10449365" cy="14098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2941" y="2066348"/>
            <a:ext cx="70457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 : </a:t>
            </a:r>
            <a:r>
              <a:rPr lang="en-US" sz="2000" b="1" dirty="0" smtClean="0"/>
              <a:t>In general when x approaches to integer then </a:t>
            </a:r>
            <a:r>
              <a:rPr lang="en-US" sz="2000" b="1" dirty="0" err="1" smtClean="0"/>
              <a:t>lim</a:t>
            </a:r>
            <a:r>
              <a:rPr lang="en-US" sz="2000" b="1" dirty="0" smtClean="0"/>
              <a:t> of GIF  does not exist. The </a:t>
            </a:r>
            <a:r>
              <a:rPr lang="en-US" sz="2000" b="1" dirty="0" err="1" smtClean="0"/>
              <a:t>lim</a:t>
            </a:r>
            <a:r>
              <a:rPr lang="en-US" sz="2000" b="1" dirty="0" smtClean="0"/>
              <a:t> exists when x approaches to non-</a:t>
            </a:r>
            <a:r>
              <a:rPr lang="en-US" sz="2000" b="1" dirty="0" err="1" smtClean="0"/>
              <a:t>interger</a:t>
            </a:r>
            <a:r>
              <a:rPr lang="en-US" sz="2000" b="1" dirty="0" smtClean="0"/>
              <a:t> values like  0.1 , 2.3 </a:t>
            </a:r>
            <a:r>
              <a:rPr lang="en-US" sz="2000" b="1" dirty="0" err="1" smtClean="0"/>
              <a:t>etc</a:t>
            </a:r>
            <a:r>
              <a:rPr lang="en-US" sz="2000" b="1" dirty="0" smtClean="0"/>
              <a:t> .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9081200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35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26" y="63426"/>
            <a:ext cx="8847877" cy="1996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26" y="2066690"/>
            <a:ext cx="7908640" cy="24083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4366" y="2435004"/>
            <a:ext cx="3619473" cy="213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479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36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979" y="0"/>
            <a:ext cx="4345424" cy="40299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62" y="637969"/>
            <a:ext cx="5118580" cy="6052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18" y="4029915"/>
            <a:ext cx="2705714" cy="7094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5611" y="4829577"/>
            <a:ext cx="5179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1-31</a:t>
            </a:r>
            <a:r>
              <a:rPr lang="en-US" sz="3600" smtClean="0">
                <a:solidFill>
                  <a:srgbClr val="FF0000"/>
                </a:solidFill>
              </a:rPr>
              <a:t>, 36-46, 47</a:t>
            </a:r>
            <a:r>
              <a:rPr lang="en-US" sz="3600" dirty="0" smtClean="0">
                <a:solidFill>
                  <a:srgbClr val="FF0000"/>
                </a:solidFill>
              </a:rPr>
              <a:t>, 49, 50, 51 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1679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37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369" y="115305"/>
            <a:ext cx="2699733" cy="8504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35" y="965721"/>
            <a:ext cx="10325637" cy="15103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2812" y="2476120"/>
            <a:ext cx="4167031" cy="36060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358" y="2853701"/>
            <a:ext cx="5259446" cy="225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330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38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89" y="288307"/>
            <a:ext cx="9876888" cy="23943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275" y="3006809"/>
            <a:ext cx="11095883" cy="11810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275" y="4557608"/>
            <a:ext cx="10610130" cy="1369951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243805" y="4557608"/>
            <a:ext cx="476519" cy="362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243804" y="3029638"/>
            <a:ext cx="476519" cy="362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332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39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6" y="122885"/>
            <a:ext cx="10671291" cy="79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042" y="1204376"/>
            <a:ext cx="4860434" cy="381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6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184" y="194345"/>
            <a:ext cx="7983122" cy="9008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184" y="1095164"/>
            <a:ext cx="10229850" cy="1895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778" y="2444628"/>
            <a:ext cx="2124075" cy="323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3909" y="3342459"/>
            <a:ext cx="10058400" cy="1866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68" y="4663232"/>
            <a:ext cx="2204191" cy="31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682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40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047" y="2622998"/>
            <a:ext cx="8381531" cy="33975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97" y="-1513"/>
            <a:ext cx="6573848" cy="14184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32170" y="1558320"/>
            <a:ext cx="5239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B050"/>
                </a:solidFill>
              </a:rPr>
              <a:t>Discuss the continuity of f(x).</a:t>
            </a:r>
            <a:endParaRPr lang="en-US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5675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10" y="377308"/>
            <a:ext cx="11719501" cy="293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2372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42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910" y="273877"/>
            <a:ext cx="8992548" cy="25981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510" y="3031633"/>
            <a:ext cx="9312749" cy="15274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627" y="4772652"/>
            <a:ext cx="7229182" cy="82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0631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76" y="166016"/>
            <a:ext cx="10613481" cy="20692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37" y="2235223"/>
            <a:ext cx="10467558" cy="9584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833" y="3365680"/>
            <a:ext cx="3752178" cy="234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004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44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37" y="115774"/>
            <a:ext cx="10637294" cy="26628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37" y="3007686"/>
            <a:ext cx="11095887" cy="25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699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45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856" y="202103"/>
            <a:ext cx="5494657" cy="8797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62" y="1179087"/>
            <a:ext cx="11065903" cy="2956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82" y="4395261"/>
            <a:ext cx="5123333" cy="90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7413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46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70" y="279645"/>
            <a:ext cx="9040525" cy="19252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70" y="2180540"/>
            <a:ext cx="5104331" cy="9959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87" y="3176507"/>
            <a:ext cx="10444028" cy="13297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972" y="4710951"/>
            <a:ext cx="7690296" cy="86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455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47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253" y="171919"/>
            <a:ext cx="2845091" cy="5637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99267" y="850005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11-49, 71 and 72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762241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48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296" y="141397"/>
            <a:ext cx="8333109" cy="6570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296" y="1058213"/>
            <a:ext cx="9830057" cy="23160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587" y="3374264"/>
            <a:ext cx="4334009" cy="279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4954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49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91" y="94244"/>
            <a:ext cx="9966437" cy="23893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574" y="2483549"/>
            <a:ext cx="4157049" cy="23663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29" y="4510222"/>
            <a:ext cx="6096474" cy="137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41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569" y="163589"/>
            <a:ext cx="2476500" cy="295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05" y="574656"/>
            <a:ext cx="9726919" cy="17860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26" y="2476501"/>
            <a:ext cx="8277271" cy="9717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11" y="3448280"/>
            <a:ext cx="9226322" cy="9897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806" y="4535850"/>
            <a:ext cx="7990845" cy="991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0856" y="1958459"/>
            <a:ext cx="2310336" cy="396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388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50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40" y="103030"/>
            <a:ext cx="9594317" cy="18274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57" y="2070481"/>
            <a:ext cx="9407682" cy="14816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3983" y="2581744"/>
            <a:ext cx="3238500" cy="2905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57" y="4460920"/>
            <a:ext cx="4452870" cy="6520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76552" y="5256036"/>
            <a:ext cx="90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13-51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305144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90" y="148644"/>
            <a:ext cx="5414989" cy="7657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55" y="1372137"/>
            <a:ext cx="6465396" cy="90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233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52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186" y="141668"/>
            <a:ext cx="8691272" cy="1081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185" y="1727110"/>
            <a:ext cx="8179513" cy="813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625" y="3043895"/>
            <a:ext cx="986790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872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738" y="163132"/>
            <a:ext cx="5191282" cy="4253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43" y="4856982"/>
            <a:ext cx="9000217" cy="77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753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54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84" y="978795"/>
            <a:ext cx="11146768" cy="17503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63" y="203848"/>
            <a:ext cx="2801731" cy="7749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363" y="5199254"/>
            <a:ext cx="8177199" cy="8648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7432" y="1712890"/>
            <a:ext cx="3325783" cy="368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3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55</a:t>
            </a:fld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476" y="4528339"/>
            <a:ext cx="2981459" cy="7453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39244" y="4760387"/>
            <a:ext cx="2470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5-10, 13-16, 31-42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947" y="368521"/>
            <a:ext cx="4427036" cy="320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2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56</a:t>
            </a:fld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69" y="0"/>
            <a:ext cx="6800498" cy="6584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6889"/>
            <a:ext cx="8973976" cy="27722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6564" y="1466305"/>
            <a:ext cx="4559120" cy="418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23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57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839" y="0"/>
            <a:ext cx="6611339" cy="6022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28" y="602221"/>
            <a:ext cx="3915184" cy="376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69" y="1003149"/>
            <a:ext cx="11546148" cy="11561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3914" y="2560213"/>
            <a:ext cx="9158934" cy="317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58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383" y="680299"/>
            <a:ext cx="9916325" cy="476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90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569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6</a:t>
            </a:fld>
            <a:endParaRPr lang="en-A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75" y="155016"/>
            <a:ext cx="9264048" cy="40692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911" y="3525753"/>
            <a:ext cx="4105275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984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60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05860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61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57571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62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48718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63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87242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64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5436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65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23866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66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555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67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90051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68</a:t>
            </a:fld>
            <a:endParaRPr lang="en-AU"/>
          </a:p>
        </p:txBody>
      </p:sp>
      <p:sp>
        <p:nvSpPr>
          <p:cNvPr id="4" name="Rounded Rectangle 3"/>
          <p:cNvSpPr/>
          <p:nvPr/>
        </p:nvSpPr>
        <p:spPr>
          <a:xfrm>
            <a:off x="545873" y="875211"/>
            <a:ext cx="11027818" cy="497694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78777" y="2090057"/>
            <a:ext cx="61917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>
                <a:solidFill>
                  <a:schemeClr val="bg1"/>
                </a:solidFill>
              </a:rPr>
              <a:t>The End</a:t>
            </a:r>
          </a:p>
          <a:p>
            <a:endParaRPr lang="en-US" sz="9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2012840" y="251280"/>
              <a:ext cx="360" cy="3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03480" y="2419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358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7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73" y="150678"/>
            <a:ext cx="8867604" cy="17735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10" y="1890311"/>
            <a:ext cx="8858938" cy="35732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8783" y="1037438"/>
            <a:ext cx="2835374" cy="22533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9944" y="3663832"/>
            <a:ext cx="2893766" cy="223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97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8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585" y="212419"/>
            <a:ext cx="3295650" cy="285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21" y="702900"/>
            <a:ext cx="8955738" cy="9701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686" y="1463685"/>
            <a:ext cx="4552950" cy="2476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2108" y="1673006"/>
            <a:ext cx="3000375" cy="3219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449" y="3962551"/>
            <a:ext cx="7836272" cy="185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105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9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046" y="82683"/>
            <a:ext cx="7872092" cy="29074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046" y="3171709"/>
            <a:ext cx="6996859" cy="222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6268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62498</TotalTime>
  <Words>141</Words>
  <Application>Microsoft Office PowerPoint</Application>
  <PresentationFormat>Widescreen</PresentationFormat>
  <Paragraphs>76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1" baseType="lpstr">
      <vt:lpstr>Calibri</vt:lpstr>
      <vt:lpstr>Calibri Light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Algebra</dc:title>
  <dc:creator>Osama Sohrab</dc:creator>
  <cp:lastModifiedBy>Ikramullah</cp:lastModifiedBy>
  <cp:revision>1520</cp:revision>
  <dcterms:created xsi:type="dcterms:W3CDTF">2017-11-23T06:01:10Z</dcterms:created>
  <dcterms:modified xsi:type="dcterms:W3CDTF">2020-11-18T11:45:45Z</dcterms:modified>
</cp:coreProperties>
</file>